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64" r:id="rId5"/>
    <p:sldId id="257" r:id="rId6"/>
    <p:sldId id="258" r:id="rId7"/>
    <p:sldId id="259" r:id="rId8"/>
    <p:sldId id="260" r:id="rId9"/>
    <p:sldId id="262" r:id="rId10"/>
    <p:sldId id="265" r:id="rId11"/>
    <p:sldId id="266" r:id="rId12"/>
    <p:sldId id="267" r:id="rId13"/>
    <p:sldId id="268" r:id="rId14"/>
    <p:sldId id="272" r:id="rId15"/>
    <p:sldId id="273" r:id="rId16"/>
    <p:sldId id="274" r:id="rId17"/>
    <p:sldId id="275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Макет бревенчатого дома с баней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Ученик 9а класса Лицея №35</a:t>
            </a:r>
          </a:p>
          <a:p>
            <a:pPr algn="ctr"/>
            <a:r>
              <a:rPr lang="ru-RU" dirty="0" smtClean="0"/>
              <a:t>г. Нижнекамска</a:t>
            </a:r>
          </a:p>
          <a:p>
            <a:pPr algn="ctr"/>
            <a:r>
              <a:rPr lang="ru-RU" dirty="0" smtClean="0"/>
              <a:t>Гоголев </a:t>
            </a:r>
            <a:r>
              <a:rPr lang="ru-RU" dirty="0" smtClean="0"/>
              <a:t>Романа Руководитель </a:t>
            </a:r>
            <a:r>
              <a:rPr lang="ru-RU" dirty="0" err="1" smtClean="0"/>
              <a:t>скорич</a:t>
            </a:r>
            <a:r>
              <a:rPr lang="ru-RU" dirty="0" smtClean="0"/>
              <a:t> </a:t>
            </a:r>
            <a:r>
              <a:rPr lang="ru-RU" dirty="0" err="1" smtClean="0"/>
              <a:t>григори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иванович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40120122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14422"/>
            <a:ext cx="3429000" cy="4572000"/>
          </a:xfrm>
        </p:spPr>
      </p:pic>
      <p:pic>
        <p:nvPicPr>
          <p:cNvPr id="6" name="Рисунок 5" descr="240120122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429000"/>
            <a:ext cx="4095752" cy="3071814"/>
          </a:xfrm>
          <a:prstGeom prst="rect">
            <a:avLst/>
          </a:prstGeom>
        </p:spPr>
      </p:pic>
      <p:pic>
        <p:nvPicPr>
          <p:cNvPr id="7" name="Рисунок 6" descr="240120122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214290"/>
            <a:ext cx="3881438" cy="2911079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40120122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191008" cy="3143256"/>
          </a:xfrm>
        </p:spPr>
      </p:pic>
      <p:pic>
        <p:nvPicPr>
          <p:cNvPr id="5" name="Рисунок 4" descr="240120122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14290"/>
            <a:ext cx="4143404" cy="3107554"/>
          </a:xfrm>
          <a:prstGeom prst="rect">
            <a:avLst/>
          </a:prstGeom>
        </p:spPr>
      </p:pic>
      <p:pic>
        <p:nvPicPr>
          <p:cNvPr id="8" name="Рисунок 7" descr="270120122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500438"/>
            <a:ext cx="4238628" cy="3178971"/>
          </a:xfrm>
          <a:prstGeom prst="rect">
            <a:avLst/>
          </a:prstGeom>
        </p:spPr>
      </p:pic>
      <p:pic>
        <p:nvPicPr>
          <p:cNvPr id="10" name="Рисунок 9" descr="280120122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33934" y="3500438"/>
            <a:ext cx="4310066" cy="323255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280120122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572032" cy="3429024"/>
          </a:xfrm>
        </p:spPr>
      </p:pic>
      <p:pic>
        <p:nvPicPr>
          <p:cNvPr id="7" name="Рисунок 6" descr="280120122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14290"/>
            <a:ext cx="4286248" cy="3214686"/>
          </a:xfrm>
          <a:prstGeom prst="rect">
            <a:avLst/>
          </a:prstGeom>
        </p:spPr>
      </p:pic>
      <p:pic>
        <p:nvPicPr>
          <p:cNvPr id="8" name="Рисунок 7" descr="P280112_17.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1" y="3786190"/>
            <a:ext cx="3714754" cy="2786066"/>
          </a:xfrm>
          <a:prstGeom prst="rect">
            <a:avLst/>
          </a:prstGeom>
        </p:spPr>
      </p:pic>
      <p:pic>
        <p:nvPicPr>
          <p:cNvPr id="10" name="Рисунок 9" descr="P300112_20.32_[03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3929066"/>
            <a:ext cx="3333752" cy="2500314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1020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3"/>
            <a:ext cx="4191029" cy="3143272"/>
          </a:xfrm>
        </p:spPr>
      </p:pic>
      <p:pic>
        <p:nvPicPr>
          <p:cNvPr id="5" name="Рисунок 4" descr="P1020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42852"/>
            <a:ext cx="4286248" cy="3214686"/>
          </a:xfrm>
          <a:prstGeom prst="rect">
            <a:avLst/>
          </a:prstGeom>
        </p:spPr>
      </p:pic>
      <p:pic>
        <p:nvPicPr>
          <p:cNvPr id="6" name="Рисунок 5" descr="P1020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429000"/>
            <a:ext cx="4381499" cy="3286124"/>
          </a:xfrm>
          <a:prstGeom prst="rect">
            <a:avLst/>
          </a:prstGeom>
        </p:spPr>
      </p:pic>
      <p:pic>
        <p:nvPicPr>
          <p:cNvPr id="7" name="Рисунок 6" descr="P10200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7252" y="3357562"/>
            <a:ext cx="4476748" cy="3357561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568952" cy="6426714"/>
          </a:xfrm>
        </p:spPr>
      </p:pic>
    </p:spTree>
    <p:extLst>
      <p:ext uri="{BB962C8B-B14F-4D97-AF65-F5344CB8AC3E}">
        <p14:creationId xmlns:p14="http://schemas.microsoft.com/office/powerpoint/2010/main" val="765977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88640"/>
            <a:ext cx="8544949" cy="6408712"/>
          </a:xfrm>
        </p:spPr>
      </p:pic>
    </p:spTree>
    <p:extLst>
      <p:ext uri="{BB962C8B-B14F-4D97-AF65-F5344CB8AC3E}">
        <p14:creationId xmlns:p14="http://schemas.microsoft.com/office/powerpoint/2010/main" val="224399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80720"/>
          </a:xfrm>
        </p:spPr>
      </p:pic>
    </p:spTree>
    <p:extLst>
      <p:ext uri="{BB962C8B-B14F-4D97-AF65-F5344CB8AC3E}">
        <p14:creationId xmlns:p14="http://schemas.microsoft.com/office/powerpoint/2010/main" val="1262874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588732"/>
          </a:xfrm>
        </p:spPr>
      </p:pic>
    </p:spTree>
    <p:extLst>
      <p:ext uri="{BB962C8B-B14F-4D97-AF65-F5344CB8AC3E}">
        <p14:creationId xmlns:p14="http://schemas.microsoft.com/office/powerpoint/2010/main" val="2715872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использования изделия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 Макет будущего здания</a:t>
            </a:r>
          </a:p>
          <a:p>
            <a:r>
              <a:rPr lang="ru-RU" dirty="0"/>
              <a:t>2</a:t>
            </a:r>
            <a:r>
              <a:rPr lang="ru-RU" dirty="0" smtClean="0"/>
              <a:t>. Украшение интерьера комнаты или дома</a:t>
            </a:r>
          </a:p>
          <a:p>
            <a:r>
              <a:rPr lang="ru-RU" dirty="0" smtClean="0"/>
              <a:t>Так же изделие можно использовать и в других сферах жизни деятельности.</a:t>
            </a:r>
            <a:endParaRPr lang="ru-RU" dirty="0"/>
          </a:p>
        </p:txBody>
      </p:sp>
    </p:spTree>
  </p:cSld>
  <p:clrMapOvr>
    <a:masterClrMapping/>
  </p:clrMapOvr>
  <p:transition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После завершения проекта, я </a:t>
            </a:r>
          </a:p>
          <a:p>
            <a:pPr algn="just">
              <a:buNone/>
            </a:pPr>
            <a:r>
              <a:rPr lang="ru-RU" dirty="0" smtClean="0"/>
              <a:t>чувствовал, что моя мечта на половину </a:t>
            </a:r>
          </a:p>
          <a:p>
            <a:pPr algn="just">
              <a:buNone/>
            </a:pPr>
            <a:r>
              <a:rPr lang="ru-RU" dirty="0" smtClean="0"/>
              <a:t>осуществилась. Макет получился </a:t>
            </a:r>
          </a:p>
          <a:p>
            <a:pPr algn="just">
              <a:buNone/>
            </a:pPr>
            <a:r>
              <a:rPr lang="ru-RU" dirty="0" smtClean="0"/>
              <a:t>красивый и аккуратный. Я получил </a:t>
            </a:r>
          </a:p>
          <a:p>
            <a:pPr algn="just">
              <a:buNone/>
            </a:pPr>
            <a:r>
              <a:rPr lang="ru-RU" dirty="0" smtClean="0"/>
              <a:t>хорошие навыки работы с древесиной, </a:t>
            </a:r>
          </a:p>
          <a:p>
            <a:pPr algn="just">
              <a:buNone/>
            </a:pPr>
            <a:r>
              <a:rPr lang="ru-RU" dirty="0" smtClean="0"/>
              <a:t>освоил конструирование и </a:t>
            </a:r>
          </a:p>
          <a:p>
            <a:pPr algn="just">
              <a:buNone/>
            </a:pPr>
            <a:r>
              <a:rPr lang="ru-RU" dirty="0" smtClean="0"/>
              <a:t>моделирование. И теперь мне будет </a:t>
            </a:r>
          </a:p>
          <a:p>
            <a:pPr algn="just">
              <a:buNone/>
            </a:pPr>
            <a:r>
              <a:rPr lang="ru-RU" dirty="0" smtClean="0"/>
              <a:t>намного проще реализовать этот проект в </a:t>
            </a:r>
          </a:p>
          <a:p>
            <a:pPr algn="just">
              <a:buNone/>
            </a:pPr>
            <a:r>
              <a:rPr lang="ru-RU" dirty="0" smtClean="0"/>
              <a:t>будущем, в его настоящих масштабах.</a:t>
            </a:r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Обоснование выбора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Почему я выбрал именно бревенчатый дом? Всё просто, я с раннего детства мечтал о своём доме, в котором я буду жить, или хотя бы играть игрушками, но с каждым годом старше, интересы менялись, в общем, как и всё вокруг, и хотелось чего-нибудь нового, но вот мне уже 15 лет,  и как не странно интересы детства вновь возвращаются. Я считаю, что реализация мечты может стать задачей всей жизни. </a:t>
            </a:r>
          </a:p>
          <a:p>
            <a:r>
              <a:rPr lang="ru-RU" dirty="0" smtClean="0"/>
              <a:t>	На данный момент я не имею возможности претворить свою мечту в жизнь, но у меня есть шанс начать готовиться к её воплощению, и сейчас моя задача сделать макет моего будущего дома.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i="1" dirty="0" smtClean="0">
                <a:solidFill>
                  <a:srgbClr val="FFFF00"/>
                </a:solidFill>
              </a:rPr>
              <a:t>Спасибо за внимание</a:t>
            </a:r>
            <a:endParaRPr lang="ru-RU" sz="96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 и анализ вариантов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изделие, было сделано в 2-ух направлениях, сам дом был сделан из бруса, а баня к нему из сруба.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Чертёж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Чертёж к изделию обязателен, он играет основную роль в создание макета.</a:t>
            </a:r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Untitled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8342941" cy="5740419"/>
          </a:xfrm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Untitled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8453429" cy="5816441"/>
          </a:xfrm>
        </p:spPr>
      </p:pic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Untitled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500042"/>
            <a:ext cx="8602968" cy="5919332"/>
          </a:xfrm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Untitled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699967"/>
            <a:ext cx="8430748" cy="5800835"/>
          </a:xfrm>
        </p:spPr>
      </p:pic>
    </p:spTree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4" name="Содержимое 3" descr="240120122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3786214" cy="2839661"/>
          </a:xfrm>
        </p:spPr>
      </p:pic>
      <p:pic>
        <p:nvPicPr>
          <p:cNvPr id="5" name="Рисунок 4" descr="240120122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214423"/>
            <a:ext cx="3952876" cy="2857520"/>
          </a:xfrm>
          <a:prstGeom prst="rect">
            <a:avLst/>
          </a:prstGeom>
        </p:spPr>
      </p:pic>
      <p:pic>
        <p:nvPicPr>
          <p:cNvPr id="6" name="Рисунок 5" descr="240120122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4143380"/>
            <a:ext cx="3786214" cy="2589608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48</TotalTime>
  <Words>226</Words>
  <Application>Microsoft Office PowerPoint</Application>
  <PresentationFormat>Экран (4:3)</PresentationFormat>
  <Paragraphs>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Макет бревенчатого дома с баней</vt:lpstr>
      <vt:lpstr>Обоснование выбора</vt:lpstr>
      <vt:lpstr>Поиск и анализ вариантов</vt:lpstr>
      <vt:lpstr>Чертёж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Варианты использования изделия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бревенчатого дома с баней</dc:title>
  <dc:creator>Ромка</dc:creator>
  <cp:lastModifiedBy>гриша</cp:lastModifiedBy>
  <cp:revision>8</cp:revision>
  <dcterms:created xsi:type="dcterms:W3CDTF">2012-02-01T16:44:50Z</dcterms:created>
  <dcterms:modified xsi:type="dcterms:W3CDTF">2014-10-16T04:40:28Z</dcterms:modified>
</cp:coreProperties>
</file>